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varScale="1">
        <p:scale>
          <a:sx n="104" d="100"/>
          <a:sy n="104" d="100"/>
        </p:scale>
        <p:origin x="850" y="130"/>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mresh-2003/NAAN-MUDHAVAN-PROJECT.git"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369880"/>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AMRESH.T</a:t>
            </a:r>
          </a:p>
          <a:p>
            <a:r>
              <a:rPr lang="en-US" dirty="0">
                <a:latin typeface="Times New Roman" panose="02020603050405020304" pitchFamily="18" charset="0"/>
                <a:cs typeface="Times New Roman" panose="02020603050405020304" pitchFamily="18" charset="0"/>
              </a:rPr>
              <a:t>Email : Amresh.thangavelu@gmail.com</a:t>
            </a:r>
            <a:r>
              <a:rPr lang="en-US" sz="1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3371885"/>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stock market prediction is a complex task due to its volatile nature, with prices constantly shifting in response to various factors. Accurate predictions are critical for investors seeking to maximize returns, but the unpredictable influences make this a challenge. This paper explores recent advances in stock market prediction, focusing on Artificial Neural Networks (ANN), Neuro-Fuzzy Systems, Time Series Linear Models (TSLM), and Recurrent Neural Networks (RNN). Each technique’s strengths and limitations are examined, contributing to a framework for selecting suitable predictive methods.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1631216"/>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Discuss the inherent challenges of predicting stock prices due to economic, political, and psychological factors. Elaborate on the importance of accurate forecasting for various stakeholders, including individual investors, corporations, and governments.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3371885"/>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solve the problem of comparing stock prediction techniques, specifically Artificial Neural Networks (ANN) and Support Vector Machines (SVM), the solution involves creating predictive models using historical stock data. Each model should be trained with relevant parameters, followed by a performance comparison. Key components include data preprocessing, model training, testing, and analysis of predictive accuracy and reliability under varying conditions. The goal is to evaluate the strengths and limitations of each technique in predicting stock trends, focusing on factors like performance consistency, error rates, and sensitivity to data noise.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53613" y="1803164"/>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https://github.com/Amresh-2003/NAAN-MUDHAVAN-PROJECT.git</a:t>
            </a:r>
            <a:endParaRPr lang="en-IN" sz="20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2" name="video">
            <a:hlinkClick r:id="" action="ppaction://media"/>
            <a:extLst>
              <a:ext uri="{FF2B5EF4-FFF2-40B4-BE49-F238E27FC236}">
                <a16:creationId xmlns:a16="http://schemas.microsoft.com/office/drawing/2014/main" id="{C9DA3036-14D7-4916-1B3D-0A2B4894DC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040" y="925401"/>
            <a:ext cx="8885999" cy="3546475"/>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2308324"/>
          </a:xfrm>
          <a:prstGeom prst="rect">
            <a:avLst/>
          </a:prstGeom>
          <a:noFill/>
        </p:spPr>
        <p:txBody>
          <a:bodyPr wrap="square" rtlCol="0">
            <a:spAutoFit/>
          </a:bodyPr>
          <a:lstStyle/>
          <a:p>
            <a:r>
              <a:rPr lang="en-US" sz="1800" dirty="0">
                <a:latin typeface="Times New Roman" panose="02020603050405020304" pitchFamily="18" charset="0"/>
                <a:ea typeface="Calibri" panose="020F0502020204030204" pitchFamily="34" charset="0"/>
              </a:rPr>
              <a:t>T</a:t>
            </a:r>
            <a:r>
              <a:rPr lang="en-US" sz="1800" dirty="0">
                <a:effectLst/>
                <a:latin typeface="Times New Roman" panose="02020603050405020304" pitchFamily="18" charset="0"/>
                <a:ea typeface="Calibri" panose="020F0502020204030204" pitchFamily="34" charset="0"/>
              </a:rPr>
              <a:t>his project highlights the effectiveness of predictive models like artificial neural networks (ANN) and support vector machines (SVM) in stock market forecasting. Each technique has unique strengths—ANN offers accuracy in predicting trends with low error rates, while SVM handles data variations well, enhancing model reliability. However, limitations such as noise sensitivity in ANN and potential overreactions in SVM emphasize the need for continual refinement. The project underscores the potential for integrating additional data sources and real-time analytics, paving the way for robust, accessible, and adaptable stock prediction tools.</a:t>
            </a:r>
            <a:endParaRPr lang="en-IN" dirty="0"/>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User Interface and Accessibility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Global Market Expansion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Incorporating Sentiment Analysis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Real-time Data Processing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Enhanced Prediction Accuracy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76</TotalTime>
  <Words>503</Words>
  <Application>Microsoft Office PowerPoint</Application>
  <PresentationFormat>On-screen Show (16:9)</PresentationFormat>
  <Paragraphs>43</Paragraphs>
  <Slides>10</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Symbol</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11</cp:revision>
  <dcterms:modified xsi:type="dcterms:W3CDTF">2024-11-10T03:50:18Z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